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9"/>
  </p:normalViewPr>
  <p:slideViewPr>
    <p:cSldViewPr snapToGrid="0" snapToObjects="1">
      <p:cViewPr varScale="1">
        <p:scale>
          <a:sx n="88" d="100"/>
          <a:sy n="88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4AB8FB-9E0A-9346-8CAB-8C012296A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685ACE-1738-1342-AB57-EF62C632F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D690EC-5FC5-E645-9F78-F8D6CDA4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961B08-B8C9-D744-B9FE-7E7DFF50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E2C23F-BBBA-0C46-B3C1-EF544041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44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311DCF-6096-E840-92E5-822E9A110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7F8FB9-8945-414B-A866-0D3FED04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2DBF9D-5B3E-D346-8D9B-B327CD5A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CC934A-CAB8-0940-9EDE-8098B7C8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ABC6FA-90C8-824E-9A51-059C1307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96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636B4D5-A60E-5A40-A1A1-B4ACF85D2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9A3F8C-12FE-A346-A73B-80E39D31A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E93507-9603-7A4A-811D-5A9CD287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E84DB1-B6E1-6C44-89D6-80895996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181000-180C-324C-AB61-2C195A34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87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0CCF13-D137-754D-9697-F20FCE14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456056-02A9-2548-9296-2762B83C5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B22D14-A11B-4149-8F8B-4C94090F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237E37-6A92-524B-B8ED-AC189C5AD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F0EF61-376F-B349-A462-790435DC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27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211468-F6AB-FB4A-B230-AFED94BB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4698BA6-54B2-2348-AEC5-DF9AD3615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5E288E-3E99-C342-883A-1424F79B4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7B2A3B-1621-884D-AD62-69A5F303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5FA1CB-7702-5441-AD2E-210D3E75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04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457492-1330-BD42-A670-CC411596F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CB4B33-8FD5-024D-9885-7CCA76265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07FF642-CD01-5D41-9E52-0948ECA7B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4BA7BC6-3CA6-3C49-922C-45975D52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6E094A-161A-214F-BCEF-F464DA4F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18BCA3-1FA3-4E4D-943E-2345629F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2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FC4F8-8B02-924B-AC4D-EDB37930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062954-BD0A-A84B-A1CB-9A6FC99B8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35787AE-B286-1C4A-97B4-20F77401F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30C1324-F2DB-1244-BA89-583456AA9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E3E1A68-947A-4C43-9FD9-CBD663F0D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128202B-4C6B-A346-BFB9-BE1B09158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135D80-292F-9E41-B3EB-014DCE31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521F4BB-F2EA-5F48-A6FD-35EAAF33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2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A28CCF-E367-9448-B2BC-C33EAF03C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494ABA-5C54-E941-84C6-0E18678E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4313F1B-85ED-1949-844D-7CB3C66D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7A09D0B-E2B0-0848-AD3B-51718E8E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26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607B61-3EC2-F142-9749-58A8A0BC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77DB470-68C5-2344-8CCE-E4B1E786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97A0589-7C65-5D45-B2EC-B4A1575C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0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3CAB1D-7147-4D4B-A767-F0268764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0BACD0-C4DB-EB4B-B69A-A0B84D265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26B819F-E458-5A4E-A880-77306D71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5A56FA0-73E3-0341-8080-F7DBFDB7A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BC0E69-17EA-714E-B387-BFADB67DC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B94C1D-DFB7-DB43-8097-7B1AB82A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32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634CE3-A950-CF4F-8A78-9849AB82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1F29B26-9F87-AF4D-8258-3216B12CA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6CBFA14-CBB9-7447-B96C-F693A08A5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7F3B1E9-971A-5E4B-99EE-B9F9D8A7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A9D4D2-657C-C841-B5C7-5A520B6E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C0F8F90-25C8-6649-B651-A6A1D784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03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99D0F45-C9F2-4448-A2BF-D483F791F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81445AC-77C2-5F41-A395-B7E763360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737F91-3268-554F-9088-B8F5618C6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97777-4207-1846-8B39-EEE15F2A99D2}" type="datetimeFigureOut">
              <a:rPr lang="tr-TR" smtClean="0"/>
              <a:t>24.04.2025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B5FEF8-1147-4440-85B9-D57BA2446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C9BFF7-9B9D-D348-A74F-2F2FBE1D7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58631-5503-344D-9C6A-6BAECE2F9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40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4672F9D9-5716-FD48-8999-D6C3230AF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743" y="768350"/>
            <a:ext cx="8128000" cy="53213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9FFCFB8A-774F-8340-9AC0-302656E6F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400" y="1363436"/>
            <a:ext cx="7460343" cy="45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75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1</cp:revision>
  <dcterms:created xsi:type="dcterms:W3CDTF">2025-04-24T14:25:10Z</dcterms:created>
  <dcterms:modified xsi:type="dcterms:W3CDTF">2025-04-24T14:27:29Z</dcterms:modified>
</cp:coreProperties>
</file>